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d3dbb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ed3dbb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cbb551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cbb551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8929c28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c8929c2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/>
            </a:br>
            <a:r>
              <a:rPr lang="pt-BR" sz="1800"/>
              <a:t>	</a:t>
            </a:r>
            <a:br>
              <a:rPr lang="pt-BR" sz="1800"/>
            </a:br>
            <a:endParaRPr sz="1800"/>
          </a:p>
        </p:txBody>
      </p:sp>
      <p:sp>
        <p:nvSpPr>
          <p:cNvPr id="159" name="Google Shape;159;g5c8929c28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c8929c28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5c8929c2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/>
            </a:br>
            <a:r>
              <a:rPr lang="pt-BR" sz="1800"/>
              <a:t>	</a:t>
            </a:r>
            <a:br>
              <a:rPr lang="pt-BR" sz="1800"/>
            </a:br>
            <a:r>
              <a:rPr lang="pt-BR" sz="1800"/>
              <a:t>	* Colocar a ideia do papel na ferramenta de prototipacao, sem estilo nenhum, tudo cinza ou preto, mas.. com os textos.( Wireframe)</a:t>
            </a:r>
            <a:br>
              <a:rPr lang="pt-BR" sz="1800"/>
            </a:br>
            <a:r>
              <a:rPr lang="pt-BR" sz="1800"/>
              <a:t>	* Vamos colocar estilo, cores, background, tipo deixar tudo lindo!!! ( Design)</a:t>
            </a:r>
            <a:br>
              <a:rPr lang="pt-BR" sz="1800"/>
            </a:br>
            <a:r>
              <a:rPr lang="pt-BR" sz="1800"/>
              <a:t>	* Para finalizar, vamos colocar um comportamento no menu, imagens, textos, links com outras página. A ideia é deixar o protótipo bem real, como iria ficar o app depois de pronto.</a:t>
            </a:r>
            <a:br>
              <a:rPr lang="pt-BR" sz="1800"/>
            </a:br>
            <a:br>
              <a:rPr lang="pt-BR" sz="1800"/>
            </a:br>
            <a:endParaRPr sz="1800"/>
          </a:p>
        </p:txBody>
      </p:sp>
      <p:sp>
        <p:nvSpPr>
          <p:cNvPr id="169" name="Google Shape;169;g5c8929c287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d56aec9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d56aec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1)Acesse o site : figma.com</a:t>
            </a:r>
            <a:br>
              <a:rPr lang="pt-BR" sz="1800"/>
            </a:br>
            <a:br>
              <a:rPr lang="pt-BR" sz="1800"/>
            </a:br>
            <a:r>
              <a:rPr lang="pt-BR" sz="1800"/>
              <a:t>2) Crie a sua conta.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/>
            </a:br>
            <a:br>
              <a:rPr lang="pt-BR" sz="1800"/>
            </a:br>
            <a:br>
              <a:rPr lang="pt-BR" sz="1800"/>
            </a:br>
            <a:r>
              <a:rPr lang="pt-BR" sz="1800"/>
              <a:t> </a:t>
            </a:r>
            <a:br>
              <a:rPr lang="pt-BR" sz="1800"/>
            </a:br>
            <a:br>
              <a:rPr lang="pt-BR" sz="1800"/>
            </a:br>
            <a:br>
              <a:rPr lang="pt-BR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d56aec9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d56aec9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/>
            </a:br>
            <a:r>
              <a:rPr lang="pt-BR" sz="1800"/>
              <a:t>1) vamos criar o layout de um app simples com imagens. A ideia é conhecer o ambiente da ferramenta e seus recursos.</a:t>
            </a:r>
            <a:br>
              <a:rPr lang="pt-BR" sz="1800"/>
            </a:br>
            <a:br>
              <a:rPr lang="pt-BR" sz="1800"/>
            </a:br>
            <a:r>
              <a:rPr lang="pt-BR" sz="1800"/>
              <a:t>2) Recursos : Criar páginas,Textos, imagens, Efeitos, Componentes, Prototipação e apresentação.  </a:t>
            </a:r>
            <a:br>
              <a:rPr lang="pt-BR" sz="1800"/>
            </a:br>
            <a:br>
              <a:rPr lang="pt-BR" sz="1800"/>
            </a:br>
            <a:br>
              <a:rPr lang="pt-BR"/>
            </a:b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ed56aec9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ed56aec9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1)Acesse o site : figma.com</a:t>
            </a:r>
            <a:br>
              <a:rPr lang="pt-BR" sz="1800"/>
            </a:br>
            <a:br>
              <a:rPr lang="pt-BR" sz="1800"/>
            </a:br>
            <a:r>
              <a:rPr lang="pt-BR" sz="1800"/>
              <a:t>2) Crie a sua conta.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/>
            </a:br>
            <a:r>
              <a:rPr lang="pt-BR" sz="1800"/>
              <a:t>3) vamos criar o layout de um app simples com imagens. A ideia é conhecer o ambiente da ferramenta e seus recursos.</a:t>
            </a:r>
            <a:br>
              <a:rPr lang="pt-BR" sz="1800"/>
            </a:br>
            <a:br>
              <a:rPr lang="pt-BR"/>
            </a:b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d56aec9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d56aec9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8929c2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c8929c2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ed3dbb1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ed3dbb1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um pouco de </a:t>
            </a:r>
            <a:r>
              <a:rPr lang="pt-BR"/>
              <a:t>você</a:t>
            </a:r>
            <a:r>
              <a:rPr lang="pt-BR"/>
              <a:t> e a proposta do encontro.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ed3dbb1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ed3dbb1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08:30 – 09:00 – Welcome.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09:00 – 09:20 – O que é UI Design?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09:20 – 09:40 – Princípios Fundamentais de UI Design.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09:40 – 10:00 – Conhecendo ferramentas de prototipação.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10:00 – 10:20 – Tipografia: </a:t>
            </a:r>
            <a:r>
              <a:rPr lang="pt-BR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Como combinar as fontes.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10:20 – 10:40 – Teoria das cores.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10:40 – 11:40 – Hierarquia Visual: A sua importância e f</a:t>
            </a:r>
            <a:r>
              <a:rPr lang="pt-BR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ormas de adicionar hierarquia visual.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11:40 – 12:00 – Sites para buscar inspiração.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12:00 – 13:00 – Intervalo ( Hora do almoço)</a:t>
            </a:r>
            <a:endParaRPr i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13:00 – 13:30 – Conhecendo os recursos da ferramenta de prototipação F</a:t>
            </a:r>
            <a:r>
              <a:rPr lang="pt-BR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igma.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13:30 – 14:00 – Criando um Wireframe Interativo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14:00 – 16:00 – Aplicando o estilo no wireframe- uma landing page (</a:t>
            </a:r>
            <a:r>
              <a:rPr lang="pt-BR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Site Pessoal - Desktop/Mobile)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ed3dbb13d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ed3dbb13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Como </a:t>
            </a:r>
            <a:r>
              <a:rPr lang="pt-BR" sz="1800"/>
              <a:t>iniciar</a:t>
            </a:r>
            <a:r>
              <a:rPr lang="pt-BR" sz="1800"/>
              <a:t>?</a:t>
            </a:r>
            <a:br>
              <a:rPr lang="pt-BR" sz="1800"/>
            </a:br>
            <a:r>
              <a:rPr lang="pt-BR" sz="1800"/>
              <a:t>Quais </a:t>
            </a:r>
            <a:r>
              <a:rPr lang="pt-BR" sz="1800"/>
              <a:t>são</a:t>
            </a:r>
            <a:r>
              <a:rPr lang="pt-BR" sz="1800"/>
              <a:t> os passos?</a:t>
            </a:r>
            <a:br>
              <a:rPr lang="pt-BR" sz="1800"/>
            </a:br>
            <a:br>
              <a:rPr lang="pt-BR" sz="1800"/>
            </a:br>
            <a:r>
              <a:rPr lang="pt-BR" sz="1800"/>
              <a:t>Entender:</a:t>
            </a:r>
            <a:br>
              <a:rPr lang="pt-BR" sz="1800"/>
            </a:br>
            <a:r>
              <a:rPr lang="pt-BR" sz="1800"/>
              <a:t>	*Qual o problema? ( problema)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*Qual a necessidade? ( objetivo)</a:t>
            </a:r>
            <a:br>
              <a:rPr lang="pt-BR" sz="1800"/>
            </a:br>
            <a:r>
              <a:rPr lang="pt-BR" sz="1800"/>
              <a:t>	*O que posso ajudar? ( </a:t>
            </a:r>
            <a:r>
              <a:rPr lang="pt-BR" sz="1800"/>
              <a:t>solução</a:t>
            </a:r>
            <a:r>
              <a:rPr lang="pt-BR" sz="1800"/>
              <a:t>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*Personas ( Perfil dos usuários)</a:t>
            </a:r>
            <a:br>
              <a:rPr lang="pt-BR" sz="1800"/>
            </a:br>
            <a:br>
              <a:rPr lang="pt-BR" sz="1800"/>
            </a:br>
            <a:r>
              <a:rPr lang="pt-BR" sz="1800"/>
              <a:t>Planejar:</a:t>
            </a:r>
            <a:br>
              <a:rPr lang="pt-BR" sz="1800"/>
            </a:br>
            <a:r>
              <a:rPr lang="pt-BR" sz="1800"/>
              <a:t>	*Quais os passos que o usuário, precisa saber se cadastrar no aplicativo, como ele vai usar o app? ( Jornada do usuário)</a:t>
            </a:r>
            <a:br>
              <a:rPr lang="pt-BR" sz="1800"/>
            </a:br>
            <a:r>
              <a:rPr lang="pt-BR" sz="1800"/>
              <a:t>	*Vamos para o caderno rabiscar.</a:t>
            </a:r>
            <a:br>
              <a:rPr lang="pt-BR" sz="1800"/>
            </a:br>
            <a:r>
              <a:rPr lang="pt-BR" sz="1800"/>
              <a:t>	*Compartilhar com o usuário, ou gerente de projetos a ideia. Sendo aprovada, vamos para o wireframe.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Elaborar o Design</a:t>
            </a:r>
            <a:br>
              <a:rPr lang="pt-BR" sz="1800"/>
            </a:br>
            <a:r>
              <a:rPr lang="pt-BR" sz="1800"/>
              <a:t>	</a:t>
            </a:r>
            <a:br>
              <a:rPr lang="pt-BR" sz="1800"/>
            </a:br>
            <a:r>
              <a:rPr lang="pt-BR" sz="1800"/>
              <a:t>	* Colocar a ideia do papel na ferramenta de prototipacao, sem estilo nenhum, tudo cinza ou preto, mas.. com os textos.( Wireframe)</a:t>
            </a:r>
            <a:br>
              <a:rPr lang="pt-BR" sz="1800"/>
            </a:br>
            <a:r>
              <a:rPr lang="pt-BR" sz="1800"/>
              <a:t>	* Vamos colocar estilo, cores, background, tipo deixar tudo lindo!!! ( Design)</a:t>
            </a:r>
            <a:br>
              <a:rPr lang="pt-BR" sz="1800"/>
            </a:br>
            <a:r>
              <a:rPr lang="pt-BR" sz="1800"/>
              <a:t>	* Para finalizar, vamos colocar um comportamento no menu, imagens, textos, links com outras página. A ideia é deixar o protótipo bem real, como iria ficar o app depois de pronto.</a:t>
            </a:r>
            <a:br>
              <a:rPr lang="pt-BR" sz="1800"/>
            </a:br>
            <a:br>
              <a:rPr lang="pt-BR" sz="1800"/>
            </a:br>
            <a:endParaRPr sz="1800"/>
          </a:p>
        </p:txBody>
      </p:sp>
      <p:sp>
        <p:nvSpPr>
          <p:cNvPr id="103" name="Google Shape;103;g3ed3dbb13d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ccbb551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ccbb551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um pouco de voce e a proposta do encontro.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ccbb5518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ccbb5518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UI é a parte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d56aec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ed56aec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um pouco de voce e a proposta do encontro.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d56aec9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d56aec9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um pouco de voce e a proposta do encontro.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SzPts val="3000"/>
              <a:buNone/>
              <a:defRPr>
                <a:solidFill>
                  <a:srgbClr val="00B6A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Code Template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ts val="3000"/>
              <a:buChar char="•"/>
              <a:defRPr sz="2800">
                <a:solidFill>
                  <a:srgbClr val="252526"/>
                </a:solidFill>
              </a:defRPr>
            </a:lvl1pPr>
            <a:lvl2pPr indent="-381000" lvl="1" marL="914400" rtl="0" algn="l"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ts val="2400"/>
              <a:buChar char="–"/>
              <a:defRPr>
                <a:solidFill>
                  <a:srgbClr val="252526"/>
                </a:solidFill>
              </a:defRPr>
            </a:lvl2pPr>
            <a:lvl3pPr indent="-381000" lvl="2" marL="1371600" rtl="0" algn="l"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ts val="2400"/>
              <a:buChar char="•"/>
              <a:defRPr>
                <a:solidFill>
                  <a:srgbClr val="252526"/>
                </a:solidFill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ts val="1800"/>
              <a:buChar char="–"/>
              <a:defRPr>
                <a:solidFill>
                  <a:srgbClr val="252526"/>
                </a:solidFill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ts val="1800"/>
              <a:buChar char="»"/>
              <a:defRPr>
                <a:solidFill>
                  <a:srgbClr val="252526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ts val="1800"/>
              <a:buChar char="•"/>
              <a:defRPr>
                <a:solidFill>
                  <a:srgbClr val="252526"/>
                </a:solidFill>
              </a:defRPr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ts val="1800"/>
              <a:buChar char="•"/>
              <a:defRPr>
                <a:solidFill>
                  <a:srgbClr val="252526"/>
                </a:solidFill>
              </a:defRPr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ts val="1800"/>
              <a:buChar char="•"/>
              <a:defRPr>
                <a:solidFill>
                  <a:srgbClr val="252526"/>
                </a:solidFill>
              </a:defRPr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ts val="1800"/>
              <a:buChar char="•"/>
              <a:defRPr>
                <a:solidFill>
                  <a:srgbClr val="252526"/>
                </a:solidFill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5001281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psXHz3nP24hHlpVIMlbzhokt-9T6cSCH/view?usp=sharing" TargetMode="External"/><Relationship Id="rId4" Type="http://schemas.openxmlformats.org/officeDocument/2006/relationships/hyperlink" Target="https://docs.google.com/document/d/1DSEiFBSUxaiNuCmMdY73hiOYtR2Jz2nJYBvgT_xdJ5g/edit?usp=sharing" TargetMode="External"/><Relationship Id="rId5" Type="http://schemas.openxmlformats.org/officeDocument/2006/relationships/hyperlink" Target="https://docs.google.com/document/d/1QExTnjTlhaHRswYhIvVVwVUdFp1fhgMxgkP2ihimBqU/edit?usp=sharing" TargetMode="External"/><Relationship Id="rId6" Type="http://schemas.openxmlformats.org/officeDocument/2006/relationships/hyperlink" Target="https://drive.google.com/file/d/1iOSTqKZBdcCJ3hQUv-ZYxXXPT6C-FHE2/view?usp=sharing" TargetMode="External"/><Relationship Id="rId7" Type="http://schemas.openxmlformats.org/officeDocument/2006/relationships/hyperlink" Target="https://drive.google.com/file/d/1iaI_60K-NN7-HTn0kcHVixndyN9O9nuU/view?usp=sharing" TargetMode="External"/><Relationship Id="rId8" Type="http://schemas.openxmlformats.org/officeDocument/2006/relationships/hyperlink" Target="https://drive.google.com/file/d/1iaI_60K-NN7-HTn0kcHVixndyN9O9nuU/view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a28A717QVg7Cfcp5VCml6QWMRtncdSXn/view?usp=sharing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ehance.net/galleries" TargetMode="External"/><Relationship Id="rId10" Type="http://schemas.openxmlformats.org/officeDocument/2006/relationships/hyperlink" Target="https://blog.nicolesaidy.com/how-to-streamline-your-ui-ux-workflow-with-figma-b72c30596435" TargetMode="External"/><Relationship Id="rId13" Type="http://schemas.openxmlformats.org/officeDocument/2006/relationships/hyperlink" Target="https://goodui.org" TargetMode="External"/><Relationship Id="rId12" Type="http://schemas.openxmlformats.org/officeDocument/2006/relationships/hyperlink" Target="https://www.uxpin.com/studio/ebooks/web-ui-design-building-visual-hierarchy/?utm_source=newsletter&amp;utm_medium=email&amp;utm_campaign=conclusao&amp;utm_term=2019-06-28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bbble.com" TargetMode="External"/><Relationship Id="rId4" Type="http://schemas.openxmlformats.org/officeDocument/2006/relationships/hyperlink" Target="https://www.awwwards.com" TargetMode="External"/><Relationship Id="rId9" Type="http://schemas.openxmlformats.org/officeDocument/2006/relationships/hyperlink" Target="https://www.uplabs.com" TargetMode="External"/><Relationship Id="rId15" Type="http://schemas.openxmlformats.org/officeDocument/2006/relationships/hyperlink" Target="https://www.behance.net/galleries" TargetMode="External"/><Relationship Id="rId14" Type="http://schemas.openxmlformats.org/officeDocument/2006/relationships/hyperlink" Target="https://codeburst.io/golden-tips-and-examples-to-create-visual-hierarchy-in-website-design-b0e9f6be0f6c" TargetMode="External"/><Relationship Id="rId5" Type="http://schemas.openxmlformats.org/officeDocument/2006/relationships/hyperlink" Target="https://medium.com/ui-lab-school" TargetMode="External"/><Relationship Id="rId6" Type="http://schemas.openxmlformats.org/officeDocument/2006/relationships/hyperlink" Target="https://learnui.design" TargetMode="External"/><Relationship Id="rId7" Type="http://schemas.openxmlformats.org/officeDocument/2006/relationships/hyperlink" Target="https://www.interaction-design.org" TargetMode="External"/><Relationship Id="rId8" Type="http://schemas.openxmlformats.org/officeDocument/2006/relationships/hyperlink" Target="https://www.uxfree.com/category/graphics/icon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JdW1WDRLHEsxIZGKi07BwiOIOhwydtNU/view?usp=sharing" TargetMode="External"/><Relationship Id="rId4" Type="http://schemas.openxmlformats.org/officeDocument/2006/relationships/hyperlink" Target="https://docs.google.com/document/d/1NYNqTxavqREvlwT44uCXWvQus63DJX-tCucNj53kSDE/edit?usp=sharing" TargetMode="External"/><Relationship Id="rId5" Type="http://schemas.openxmlformats.org/officeDocument/2006/relationships/hyperlink" Target="https://docs.google.com/document/d/1lFj_SJrFbJXhQ-zOqhGhfkhOY7iwQqiL-CfyqE_80wM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1"/>
          <p:cNvPicPr preferRelativeResize="0"/>
          <p:nvPr/>
        </p:nvPicPr>
        <p:blipFill rotWithShape="1">
          <a:blip r:embed="rId3">
            <a:alphaModFix/>
          </a:blip>
          <a:srcRect b="2516" l="0" r="47807" t="2525"/>
          <a:stretch/>
        </p:blipFill>
        <p:spPr>
          <a:xfrm>
            <a:off x="-51900" y="0"/>
            <a:ext cx="3579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1"/>
          <p:cNvSpPr txBox="1"/>
          <p:nvPr/>
        </p:nvSpPr>
        <p:spPr>
          <a:xfrm>
            <a:off x="4465050" y="2834100"/>
            <a:ext cx="39837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Workshop 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Designer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@wwcoderecife</a:t>
            </a:r>
            <a:endParaRPr sz="2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313" y="406925"/>
            <a:ext cx="3495173" cy="229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/>
        </p:nvSpPr>
        <p:spPr>
          <a:xfrm>
            <a:off x="391050" y="1178550"/>
            <a:ext cx="83619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Princípios Fundamentais UI Designer</a:t>
            </a: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640175" y="2472400"/>
            <a:ext cx="53862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Cores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Tipografia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Uniformidade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Minimalismo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Espaço</a:t>
            </a:r>
            <a:r>
              <a:rPr lang="pt-BR" sz="18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 em branco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371500" y="211525"/>
            <a:ext cx="4401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B6AA"/>
                </a:solidFill>
              </a:rPr>
              <a:t>Hierarquia Visual</a:t>
            </a:r>
            <a:endParaRPr>
              <a:solidFill>
                <a:srgbClr val="00B6AA"/>
              </a:solidFill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15700" y="1199325"/>
            <a:ext cx="75816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937050" y="75535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526750" y="1894325"/>
            <a:ext cx="82539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"A hierarquia visual é a diferença entre um site que influencia estrategicamente o fluxo e as decisões do usuário e um site que apenas "parece legal".</a:t>
            </a:r>
            <a:br>
              <a:rPr i="1" lang="pt-BR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i="1" lang="pt-BR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827700" y="3762400"/>
            <a:ext cx="178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 u="sng">
                <a:solidFill>
                  <a:srgbClr val="00B6AA"/>
                </a:solidFill>
                <a:hlinkClick r:id="rId3"/>
              </a:rPr>
              <a:t>Link</a:t>
            </a:r>
            <a:endParaRPr i="1" sz="1800">
              <a:solidFill>
                <a:srgbClr val="00B6A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1493450" y="174700"/>
            <a:ext cx="67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B6AA"/>
                </a:solidFill>
              </a:rPr>
              <a:t>Sites para </a:t>
            </a:r>
            <a:r>
              <a:rPr lang="pt-BR">
                <a:solidFill>
                  <a:srgbClr val="00B6AA"/>
                </a:solidFill>
              </a:rPr>
              <a:t>Inspiração/UI/UX</a:t>
            </a:r>
            <a:r>
              <a:rPr lang="pt-BR">
                <a:solidFill>
                  <a:srgbClr val="00B6AA"/>
                </a:solidFill>
              </a:rPr>
              <a:t> </a:t>
            </a:r>
            <a:endParaRPr>
              <a:solidFill>
                <a:srgbClr val="00B6AA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726750" y="888625"/>
            <a:ext cx="28272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Dribble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Awwwards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UIlab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LearnUIDesign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InteractDesign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UXFree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Uplabs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Nicole Saidy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Behance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4323600" y="1032100"/>
            <a:ext cx="28272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UI Design Building Visual Hierarchy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GoodUI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Golden Tips and Examples to Create Visual Hierarchy in Website Design</a:t>
            </a: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Behance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-98262" y="-793762"/>
            <a:ext cx="91440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Conhecendo o Figma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93650"/>
            <a:ext cx="5524475" cy="3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985700" y="1393650"/>
            <a:ext cx="3057900" cy="3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Acesse o site: figma.com</a:t>
            </a:r>
            <a:b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Crie a sua conta</a:t>
            </a:r>
            <a:b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conhecer os recursos da ferramenta, criando layout simples.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>
                <a:solidFill>
                  <a:srgbClr val="4C4C4B"/>
                </a:solidFill>
              </a:rPr>
            </a:br>
            <a:endParaRPr sz="2000">
              <a:solidFill>
                <a:srgbClr val="4C4C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4C4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4C4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-76037" y="-866787"/>
            <a:ext cx="91440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Desenhando a Ideia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25" y="722222"/>
            <a:ext cx="3315925" cy="442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75" y="722275"/>
            <a:ext cx="3315926" cy="44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-243800" y="-683487"/>
            <a:ext cx="91440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Wireframe do Projeto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626" y="1105600"/>
            <a:ext cx="2297876" cy="38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 rot="705114">
            <a:off x="4064032" y="1904999"/>
            <a:ext cx="4492468" cy="1127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Layout em Baixa 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Definição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1119775" y="-1355275"/>
            <a:ext cx="69915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Colocando Estilo no Wireframe</a:t>
            </a:r>
            <a:endParaRPr b="1" sz="36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00" y="1572250"/>
            <a:ext cx="1984324" cy="34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305" y="1196476"/>
            <a:ext cx="368825" cy="379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 rot="-970689">
            <a:off x="79537" y="1961089"/>
            <a:ext cx="2840379" cy="1127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Layout em Alta Definição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py of WWCode_Logo.jpg" id="92" name="Google Shape;92;p23"/>
          <p:cNvPicPr preferRelativeResize="0"/>
          <p:nvPr/>
        </p:nvPicPr>
        <p:blipFill rotWithShape="1">
          <a:blip r:embed="rId3">
            <a:alphaModFix amt="4000"/>
          </a:blip>
          <a:srcRect b="7294" l="0" r="0" t="7294"/>
          <a:stretch/>
        </p:blipFill>
        <p:spPr>
          <a:xfrm>
            <a:off x="11" y="346048"/>
            <a:ext cx="9232173" cy="42640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/>
        </p:nvSpPr>
        <p:spPr>
          <a:xfrm>
            <a:off x="44088" y="1038513"/>
            <a:ext cx="91440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48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88175" y="-3810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4"/>
          <p:cNvSpPr txBox="1"/>
          <p:nvPr/>
        </p:nvSpPr>
        <p:spPr>
          <a:xfrm>
            <a:off x="416013" y="574400"/>
            <a:ext cx="81495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é UI Design?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Princípios Fundamentais de UI Design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Processo do design.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Tipografia: Como combinar as fontes.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Teoria das cores.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Hierarquia Visual: A sua importância e formas de adicionar hierarquia visual.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Sites para buscar inspiração.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Porque Figma?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Conhecendo a ferramenta.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Wireframe 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Wireframe Interativo.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Wireframe do Projeto.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Aplicando o estilo no wireframe.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Protótipo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Finalizando protótipo - Mobile.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2040950" y="259600"/>
            <a:ext cx="4931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B6AA"/>
                </a:solidFill>
              </a:rPr>
              <a:t>Processo do Design</a:t>
            </a:r>
            <a:endParaRPr>
              <a:solidFill>
                <a:srgbClr val="00B6AA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715700" y="1199325"/>
            <a:ext cx="75816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ENTENDER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Objetivo do usuário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Personas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PLANEJAR</a:t>
            </a:r>
            <a:r>
              <a:rPr b="1" lang="pt-BR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Jornada do usuário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Desenho no caderno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ELABORAR O DESIGN</a:t>
            </a:r>
            <a:endParaRPr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Wireframing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Designing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Prototipar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391050" y="1433200"/>
            <a:ext cx="8361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 que é UI Designer</a:t>
            </a: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470500" y="1688500"/>
            <a:ext cx="4536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 = User Interface</a:t>
            </a:r>
            <a:endParaRPr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391050" y="3145500"/>
            <a:ext cx="64803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Tudo o que </a:t>
            </a: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você</a:t>
            </a: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visualiza em uma web page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Componentes, Cores , etc..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Todo o layout do site ou app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/>
        </p:nvSpPr>
        <p:spPr>
          <a:xfrm>
            <a:off x="431524" y="-488600"/>
            <a:ext cx="83619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 que é UI Designer?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2929500" y="1606500"/>
            <a:ext cx="3523500" cy="345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4033050" y="3753000"/>
            <a:ext cx="1331100" cy="1309500"/>
          </a:xfrm>
          <a:prstGeom prst="ellipse">
            <a:avLst/>
          </a:prstGeom>
          <a:solidFill>
            <a:srgbClr val="00B6A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6AA"/>
              </a:solidFill>
              <a:highlight>
                <a:srgbClr val="00B6AA"/>
              </a:highlight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4436250" y="2214150"/>
            <a:ext cx="677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UX</a:t>
            </a:r>
            <a:endParaRPr sz="2400"/>
          </a:p>
        </p:txBody>
      </p:sp>
      <p:sp>
        <p:nvSpPr>
          <p:cNvPr id="122" name="Google Shape;122;p27"/>
          <p:cNvSpPr txBox="1"/>
          <p:nvPr/>
        </p:nvSpPr>
        <p:spPr>
          <a:xfrm>
            <a:off x="4485300" y="4204875"/>
            <a:ext cx="426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UI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391049" y="-692900"/>
            <a:ext cx="83619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Porque Figma?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012" y="1269375"/>
            <a:ext cx="2129975" cy="106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8"/>
          <p:cNvGrpSpPr/>
          <p:nvPr/>
        </p:nvGrpSpPr>
        <p:grpSpPr>
          <a:xfrm>
            <a:off x="1880775" y="2772787"/>
            <a:ext cx="5137675" cy="1695963"/>
            <a:chOff x="1880775" y="2772787"/>
            <a:chExt cx="5137675" cy="1695963"/>
          </a:xfrm>
        </p:grpSpPr>
        <p:pic>
          <p:nvPicPr>
            <p:cNvPr id="130" name="Google Shape;13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59463" y="2813750"/>
              <a:ext cx="624675" cy="62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49275" y="2807462"/>
              <a:ext cx="624675" cy="63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0288" y="3855350"/>
              <a:ext cx="605635" cy="6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72952" y="3917825"/>
              <a:ext cx="2045832" cy="48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54521" y="3855350"/>
              <a:ext cx="482200" cy="518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04775" y="3760888"/>
              <a:ext cx="713675" cy="61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59863" y="2772787"/>
              <a:ext cx="713675" cy="70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880775" y="2948088"/>
              <a:ext cx="624675" cy="488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972950" y="2879977"/>
              <a:ext cx="482210" cy="624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/>
        </p:nvSpPr>
        <p:spPr>
          <a:xfrm>
            <a:off x="391049" y="-693100"/>
            <a:ext cx="83619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Ferramentas Eleitas em 2018.</a:t>
            </a:r>
            <a:endParaRPr b="1" sz="36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425" y="1498000"/>
            <a:ext cx="712950" cy="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/>
        </p:nvSpPr>
        <p:spPr>
          <a:xfrm>
            <a:off x="391050" y="2720025"/>
            <a:ext cx="2881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Online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- Um usuário ( até 3 projetos)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Multiplataforma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Fácil de Usar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850" y="1497996"/>
            <a:ext cx="828850" cy="84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3611150" y="2965875"/>
            <a:ext cx="2432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MAC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$99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Desktop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Fácil de usar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1375" y="1498000"/>
            <a:ext cx="760450" cy="7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6325250" y="3037450"/>
            <a:ext cx="2432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$9/ Mes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MAC/Windows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Fácil de usar</a:t>
            </a:r>
            <a:endParaRPr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